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77" y="4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957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584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189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265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1596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7967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5107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4514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77162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187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66570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C6ACC-3A39-480A-B978-B7EE0CEBE4BB}" type="datetimeFigureOut">
              <a:rPr lang="en-CA" smtClean="0"/>
              <a:t>2018-03-18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34C5C-1ED9-4EC7-861D-CE2AF73D18C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5816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3" t="1" r="86612" b="23736"/>
          <a:stretch/>
        </p:blipFill>
        <p:spPr>
          <a:xfrm>
            <a:off x="1318936" y="2117398"/>
            <a:ext cx="371641" cy="286552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905688" y="2649026"/>
            <a:ext cx="679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122" y="2457438"/>
            <a:ext cx="984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HTT</a:t>
            </a:r>
          </a:p>
          <a:p>
            <a:pPr algn="ctr"/>
            <a:r>
              <a:rPr lang="en-CA" dirty="0"/>
              <a:t>348 </a:t>
            </a:r>
            <a:r>
              <a:rPr lang="en-CA" dirty="0" err="1"/>
              <a:t>kDa</a:t>
            </a:r>
            <a:endParaRPr lang="en-CA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861645" y="4695545"/>
            <a:ext cx="679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-17921" y="4503957"/>
            <a:ext cx="984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GAPDH</a:t>
            </a:r>
          </a:p>
          <a:p>
            <a:pPr algn="ctr"/>
            <a:r>
              <a:rPr lang="en-CA" dirty="0"/>
              <a:t>36 </a:t>
            </a:r>
            <a:r>
              <a:rPr lang="en-CA" dirty="0" err="1"/>
              <a:t>kDa</a:t>
            </a:r>
            <a:endParaRPr lang="en-CA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1675735" y="858989"/>
            <a:ext cx="124800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CFLAG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NFLAG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PBS</a:t>
            </a:r>
            <a:r>
              <a:rPr lang="en-CA" dirty="0"/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0" y="18288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/>
              <a:t>G523 </a:t>
            </a:r>
            <a:r>
              <a:rPr lang="en-CA" sz="2400" b="1" dirty="0" err="1"/>
              <a:t>Baculovirus</a:t>
            </a:r>
            <a:r>
              <a:rPr lang="en-CA" sz="2400" b="1" dirty="0"/>
              <a:t> Optimisation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110982"/>
              </p:ext>
            </p:extLst>
          </p:nvPr>
        </p:nvGraphicFramePr>
        <p:xfrm>
          <a:off x="6424748" y="1528404"/>
          <a:ext cx="2394857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4857">
                  <a:extLst>
                    <a:ext uri="{9D8B030D-6E8A-4147-A177-3AD203B41FA5}">
                      <a16:colId xmlns:a16="http://schemas.microsoft.com/office/drawing/2014/main" val="260793565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HTT rabbit monoclonal (ab109115), stored at -20C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694079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348 kDa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911132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1:5000 in 7 ml 3% BSA in PBST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640571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138604"/>
              </p:ext>
            </p:extLst>
          </p:nvPr>
        </p:nvGraphicFramePr>
        <p:xfrm>
          <a:off x="6424748" y="2301690"/>
          <a:ext cx="2351314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1314">
                  <a:extLst>
                    <a:ext uri="{9D8B030D-6E8A-4147-A177-3AD203B41FA5}">
                      <a16:colId xmlns:a16="http://schemas.microsoft.com/office/drawing/2014/main" val="98431276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GAPDH mouse monoclonal (MAB374), stored at 4C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30373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36 kDa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61066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1:5000 in 7 ml 3% BSA in PBST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78942753"/>
                  </a:ext>
                </a:extLst>
              </a:tr>
            </a:tbl>
          </a:graphicData>
        </a:graphic>
      </p:graphicFrame>
      <p:pic>
        <p:nvPicPr>
          <p:cNvPr id="20" name="Picture 19" descr="Screen Clipping">
            <a:extLst>
              <a:ext uri="{FF2B5EF4-FFF2-40B4-BE49-F238E27FC236}">
                <a16:creationId xmlns:a16="http://schemas.microsoft.com/office/drawing/2014/main" id="{B6ED8BC6-C7FF-4F86-BFA7-9FB1629F9E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94" r="4378" b="23735"/>
          <a:stretch/>
        </p:blipFill>
        <p:spPr>
          <a:xfrm>
            <a:off x="1690577" y="2117397"/>
            <a:ext cx="1366354" cy="2865517"/>
          </a:xfrm>
          <a:prstGeom prst="rect">
            <a:avLst/>
          </a:prstGeom>
        </p:spPr>
      </p:pic>
      <p:pic>
        <p:nvPicPr>
          <p:cNvPr id="24" name="Picture 23" descr="Screen Clipping">
            <a:extLst>
              <a:ext uri="{FF2B5EF4-FFF2-40B4-BE49-F238E27FC236}">
                <a16:creationId xmlns:a16="http://schemas.microsoft.com/office/drawing/2014/main" id="{A6DA3C18-520F-4032-88B0-6DFCB19D9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1" r="7524" b="23989"/>
          <a:stretch/>
        </p:blipFill>
        <p:spPr>
          <a:xfrm>
            <a:off x="4603078" y="2117396"/>
            <a:ext cx="1251050" cy="2865517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A3850CA6-48D4-4FF5-AA6F-DC515409F940}"/>
              </a:ext>
            </a:extLst>
          </p:cNvPr>
          <p:cNvSpPr/>
          <p:nvPr/>
        </p:nvSpPr>
        <p:spPr>
          <a:xfrm rot="16200000">
            <a:off x="4560711" y="857219"/>
            <a:ext cx="124800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CFLAG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NFLAG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PBS</a:t>
            </a:r>
            <a:r>
              <a:rPr lang="en-CA" dirty="0"/>
              <a:t>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952D0AA-E3BB-4EDE-B2FE-FC563A2A90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872519"/>
              </p:ext>
            </p:extLst>
          </p:nvPr>
        </p:nvGraphicFramePr>
        <p:xfrm>
          <a:off x="6423992" y="3115814"/>
          <a:ext cx="2351314" cy="868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1314">
                  <a:extLst>
                    <a:ext uri="{9D8B030D-6E8A-4147-A177-3AD203B41FA5}">
                      <a16:colId xmlns:a16="http://schemas.microsoft.com/office/drawing/2014/main" val="171575562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FLAG mouse monoclonal (F1804), stored at -20C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4664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348 kDa (tagged to HTT)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356469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1:1000 in 7 ml 3% BSA in PBST (usually used at 1:5000 dilution)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1804849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F5CABD22-1072-4CA2-909B-9F01874EB0BB}"/>
              </a:ext>
            </a:extLst>
          </p:cNvPr>
          <p:cNvSpPr txBox="1"/>
          <p:nvPr/>
        </p:nvSpPr>
        <p:spPr>
          <a:xfrm>
            <a:off x="7698377" y="6183086"/>
            <a:ext cx="133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20170913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0AFF76F-F7D4-4B6F-AB4D-E4551AD8C647}"/>
              </a:ext>
            </a:extLst>
          </p:cNvPr>
          <p:cNvCxnSpPr>
            <a:cxnSpLocks/>
          </p:cNvCxnSpPr>
          <p:nvPr/>
        </p:nvCxnSpPr>
        <p:spPr>
          <a:xfrm>
            <a:off x="4456965" y="2590558"/>
            <a:ext cx="1841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CAF52367-A495-4B31-8119-F37C253EB66A}"/>
              </a:ext>
            </a:extLst>
          </p:cNvPr>
          <p:cNvSpPr txBox="1"/>
          <p:nvPr/>
        </p:nvSpPr>
        <p:spPr>
          <a:xfrm>
            <a:off x="3407282" y="2398970"/>
            <a:ext cx="111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FLAG-HTT</a:t>
            </a:r>
          </a:p>
          <a:p>
            <a:pPr algn="ctr"/>
            <a:r>
              <a:rPr lang="en-CA" dirty="0"/>
              <a:t>348 </a:t>
            </a:r>
            <a:r>
              <a:rPr lang="en-CA" dirty="0" err="1"/>
              <a:t>kDa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00590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creen Clipping">
            <a:extLst>
              <a:ext uri="{FF2B5EF4-FFF2-40B4-BE49-F238E27FC236}">
                <a16:creationId xmlns:a16="http://schemas.microsoft.com/office/drawing/2014/main" id="{A0637652-E0F2-4EED-B177-1C0874E787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6" t="1699" r="22627" b="18184"/>
          <a:stretch/>
        </p:blipFill>
        <p:spPr>
          <a:xfrm>
            <a:off x="4529681" y="2237062"/>
            <a:ext cx="1679944" cy="4078677"/>
          </a:xfrm>
          <a:prstGeom prst="rect">
            <a:avLst/>
          </a:prstGeom>
        </p:spPr>
      </p:pic>
      <p:pic>
        <p:nvPicPr>
          <p:cNvPr id="21" name="Picture 20" descr="Screen Clipping">
            <a:extLst>
              <a:ext uri="{FF2B5EF4-FFF2-40B4-BE49-F238E27FC236}">
                <a16:creationId xmlns:a16="http://schemas.microsoft.com/office/drawing/2014/main" id="{8E9F0D9E-BDC5-40E8-962A-705C0D9ED6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2441" r="90951" b="14381"/>
          <a:stretch/>
        </p:blipFill>
        <p:spPr>
          <a:xfrm>
            <a:off x="1265785" y="2237064"/>
            <a:ext cx="473659" cy="4078676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905688" y="2330049"/>
            <a:ext cx="679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122" y="2138461"/>
            <a:ext cx="984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HTT</a:t>
            </a:r>
          </a:p>
          <a:p>
            <a:pPr algn="ctr"/>
            <a:r>
              <a:rPr lang="en-CA" dirty="0"/>
              <a:t>348 </a:t>
            </a:r>
            <a:r>
              <a:rPr lang="en-CA" dirty="0" err="1"/>
              <a:t>kDa</a:t>
            </a:r>
            <a:endParaRPr lang="en-CA" dirty="0"/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4311924" y="5609946"/>
            <a:ext cx="235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32358" y="5280134"/>
            <a:ext cx="984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GAPDH</a:t>
            </a:r>
          </a:p>
          <a:p>
            <a:pPr algn="ctr"/>
            <a:r>
              <a:rPr lang="en-CA" dirty="0"/>
              <a:t>36 </a:t>
            </a:r>
            <a:r>
              <a:rPr lang="en-CA" dirty="0" err="1"/>
              <a:t>kDa</a:t>
            </a:r>
            <a:endParaRPr lang="en-CA" dirty="0"/>
          </a:p>
        </p:txBody>
      </p:sp>
      <p:sp>
        <p:nvSpPr>
          <p:cNvPr id="3" name="Rectangle 2"/>
          <p:cNvSpPr/>
          <p:nvPr/>
        </p:nvSpPr>
        <p:spPr>
          <a:xfrm rot="16200000">
            <a:off x="1877753" y="736297"/>
            <a:ext cx="1248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CFLAG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NFLAG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GFP</a:t>
            </a:r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PBS</a:t>
            </a:r>
            <a:r>
              <a:rPr lang="en-CA" dirty="0"/>
              <a:t>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424748" y="1528404"/>
          <a:ext cx="2394857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4857">
                  <a:extLst>
                    <a:ext uri="{9D8B030D-6E8A-4147-A177-3AD203B41FA5}">
                      <a16:colId xmlns:a16="http://schemas.microsoft.com/office/drawing/2014/main" val="260793565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HTT rabbit monoclonal (ab109115), stored at -20C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6940795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348 kDa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9111328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1:5000 in 7 ml 3% BSA in PBST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6405718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6424748" y="2301690"/>
          <a:ext cx="2351314" cy="70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1314">
                  <a:extLst>
                    <a:ext uri="{9D8B030D-6E8A-4147-A177-3AD203B41FA5}">
                      <a16:colId xmlns:a16="http://schemas.microsoft.com/office/drawing/2014/main" val="98431276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GAPDH mouse monoclonal (MAB374), stored at 4C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3037372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36 kDa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6610664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1:5000 in 7 ml 3% BSA in PBST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7894275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952D0AA-E3BB-4EDE-B2FE-FC563A2A905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423992" y="3115814"/>
          <a:ext cx="2351314" cy="868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51314">
                  <a:extLst>
                    <a:ext uri="{9D8B030D-6E8A-4147-A177-3AD203B41FA5}">
                      <a16:colId xmlns:a16="http://schemas.microsoft.com/office/drawing/2014/main" val="171575562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FLAG mouse monoclonal (F1804), stored at -20C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24664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>
                          <a:effectLst/>
                        </a:rPr>
                        <a:t>Size: 348 kDa (tagged to HTT)</a:t>
                      </a:r>
                      <a:endParaRPr lang="en-CA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356469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CA" sz="1100" u="none" strike="noStrike" dirty="0">
                          <a:effectLst/>
                        </a:rPr>
                        <a:t>Dilution: 1:1000 in 7 ml 3% BSA in PBST (usually used at 1:5000 dilution)</a:t>
                      </a:r>
                      <a:endParaRPr lang="en-CA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1804849"/>
                  </a:ext>
                </a:extLst>
              </a:tr>
            </a:tbl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AC3CC67-F34C-4095-8902-CA9EB5243166}"/>
              </a:ext>
            </a:extLst>
          </p:cNvPr>
          <p:cNvCxnSpPr>
            <a:cxnSpLocks/>
          </p:cNvCxnSpPr>
          <p:nvPr/>
        </p:nvCxnSpPr>
        <p:spPr>
          <a:xfrm>
            <a:off x="4425069" y="2346004"/>
            <a:ext cx="1841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868E8AC-6606-4A92-9AAE-6782D03EE8F4}"/>
              </a:ext>
            </a:extLst>
          </p:cNvPr>
          <p:cNvSpPr txBox="1"/>
          <p:nvPr/>
        </p:nvSpPr>
        <p:spPr>
          <a:xfrm>
            <a:off x="3375386" y="2154416"/>
            <a:ext cx="111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FLAG-HTT</a:t>
            </a:r>
          </a:p>
          <a:p>
            <a:pPr algn="ctr"/>
            <a:r>
              <a:rPr lang="en-CA" dirty="0"/>
              <a:t>348 </a:t>
            </a:r>
            <a:r>
              <a:rPr lang="en-CA" dirty="0" err="1"/>
              <a:t>kDa</a:t>
            </a:r>
            <a:endParaRPr lang="en-CA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828AF2-11B6-40D0-9133-FB76A97B12C8}"/>
              </a:ext>
            </a:extLst>
          </p:cNvPr>
          <p:cNvSpPr txBox="1"/>
          <p:nvPr/>
        </p:nvSpPr>
        <p:spPr>
          <a:xfrm>
            <a:off x="0" y="18288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/>
              <a:t>HEK293T </a:t>
            </a:r>
            <a:r>
              <a:rPr lang="en-CA" sz="2400" b="1" dirty="0" err="1"/>
              <a:t>Baculovirus</a:t>
            </a:r>
            <a:r>
              <a:rPr lang="en-CA" sz="2400" b="1" dirty="0"/>
              <a:t> Optimisation</a:t>
            </a:r>
          </a:p>
        </p:txBody>
      </p:sp>
      <p:pic>
        <p:nvPicPr>
          <p:cNvPr id="19" name="Picture 18" descr="Screen Clipping">
            <a:extLst>
              <a:ext uri="{FF2B5EF4-FFF2-40B4-BE49-F238E27FC236}">
                <a16:creationId xmlns:a16="http://schemas.microsoft.com/office/drawing/2014/main" id="{3D8C811B-58FA-48B7-AB37-BA684192CB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9" t="2441" r="22803" b="14381"/>
          <a:stretch/>
        </p:blipFill>
        <p:spPr>
          <a:xfrm>
            <a:off x="1669072" y="2237064"/>
            <a:ext cx="1692504" cy="407867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EEC47919-A5DD-4BAB-9988-0F946E125B74}"/>
              </a:ext>
            </a:extLst>
          </p:cNvPr>
          <p:cNvSpPr/>
          <p:nvPr/>
        </p:nvSpPr>
        <p:spPr>
          <a:xfrm rot="16200000">
            <a:off x="4645773" y="739843"/>
            <a:ext cx="1248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CFLAG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HTT NFLAG</a:t>
            </a:r>
            <a:endParaRPr lang="en-CA" dirty="0"/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GFP</a:t>
            </a:r>
          </a:p>
          <a:p>
            <a:pPr>
              <a:lnSpc>
                <a:spcPct val="150000"/>
              </a:lnSpc>
            </a:pPr>
            <a:r>
              <a:rPr lang="en-CA" dirty="0">
                <a:solidFill>
                  <a:srgbClr val="000000"/>
                </a:solidFill>
                <a:latin typeface="Calibri" panose="020F0502020204030204" pitchFamily="34" charset="0"/>
              </a:rPr>
              <a:t>PBS</a:t>
            </a:r>
            <a:r>
              <a:rPr lang="en-CA" dirty="0"/>
              <a:t>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A244709-6B25-4224-B4C1-225645E4BB92}"/>
              </a:ext>
            </a:extLst>
          </p:cNvPr>
          <p:cNvCxnSpPr>
            <a:cxnSpLocks/>
          </p:cNvCxnSpPr>
          <p:nvPr/>
        </p:nvCxnSpPr>
        <p:spPr>
          <a:xfrm>
            <a:off x="4392612" y="6033739"/>
            <a:ext cx="177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80A01F0-9E8B-4A0A-9F18-EAA06C759D2A}"/>
              </a:ext>
            </a:extLst>
          </p:cNvPr>
          <p:cNvSpPr txBox="1"/>
          <p:nvPr/>
        </p:nvSpPr>
        <p:spPr>
          <a:xfrm>
            <a:off x="3373611" y="5842151"/>
            <a:ext cx="111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FLAG-GFP</a:t>
            </a:r>
          </a:p>
          <a:p>
            <a:pPr algn="ctr"/>
            <a:r>
              <a:rPr lang="en-CA" dirty="0"/>
              <a:t>27 </a:t>
            </a:r>
            <a:r>
              <a:rPr lang="en-CA" dirty="0" err="1"/>
              <a:t>kDa</a:t>
            </a:r>
            <a:endParaRPr lang="en-CA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5054CF6-FC1E-4A99-9042-5DFED1A95A40}"/>
              </a:ext>
            </a:extLst>
          </p:cNvPr>
          <p:cNvCxnSpPr>
            <a:cxnSpLocks/>
          </p:cNvCxnSpPr>
          <p:nvPr/>
        </p:nvCxnSpPr>
        <p:spPr>
          <a:xfrm>
            <a:off x="1153216" y="6042597"/>
            <a:ext cx="431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769D8ED-B732-434D-BD51-E02163D1FE3C}"/>
              </a:ext>
            </a:extLst>
          </p:cNvPr>
          <p:cNvSpPr txBox="1"/>
          <p:nvPr/>
        </p:nvSpPr>
        <p:spPr>
          <a:xfrm>
            <a:off x="134215" y="5851009"/>
            <a:ext cx="111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FLAG-GFP</a:t>
            </a:r>
          </a:p>
          <a:p>
            <a:pPr algn="ctr"/>
            <a:r>
              <a:rPr lang="en-CA" dirty="0"/>
              <a:t>27 </a:t>
            </a:r>
            <a:r>
              <a:rPr lang="en-CA" dirty="0" err="1"/>
              <a:t>kDa</a:t>
            </a:r>
            <a:endParaRPr lang="en-CA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0B89AB-71CD-4630-B411-91CDAD252CA3}"/>
              </a:ext>
            </a:extLst>
          </p:cNvPr>
          <p:cNvSpPr txBox="1"/>
          <p:nvPr/>
        </p:nvSpPr>
        <p:spPr>
          <a:xfrm>
            <a:off x="7698377" y="6183086"/>
            <a:ext cx="133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20170927</a:t>
            </a:r>
          </a:p>
        </p:txBody>
      </p:sp>
    </p:spTree>
    <p:extLst>
      <p:ext uri="{BB962C8B-B14F-4D97-AF65-F5344CB8AC3E}">
        <p14:creationId xmlns:p14="http://schemas.microsoft.com/office/powerpoint/2010/main" val="4090306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</TotalTime>
  <Words>226</Words>
  <Application>Microsoft Office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Jolene Ho</dc:creator>
  <cp:lastModifiedBy>Jolene</cp:lastModifiedBy>
  <cp:revision>44</cp:revision>
  <dcterms:created xsi:type="dcterms:W3CDTF">2017-06-21T18:54:46Z</dcterms:created>
  <dcterms:modified xsi:type="dcterms:W3CDTF">2018-03-18T06:33:32Z</dcterms:modified>
</cp:coreProperties>
</file>